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61" r:id="rId4"/>
    <p:sldId id="262" r:id="rId5"/>
    <p:sldId id="258" r:id="rId6"/>
    <p:sldId id="257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80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A4391F-9D20-FA48-AA03-8013FB12F661}" type="datetimeFigureOut">
              <a:rPr lang="en-US" smtClean="0"/>
              <a:t>3/19/17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7DC37F-E0E0-E643-9766-357565AE4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07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49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37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39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79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997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05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5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43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147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315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CFF8E-5124-2B42-BC69-7D4BDEC6DD99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97121-510E-5842-BA60-5FFD444B6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719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Random Stuff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Kyle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76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Vehicle and Vehicle Price Exploration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10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Premium Amount by Vehicle ID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690688"/>
            <a:ext cx="1016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658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Number of Premiums by Vehicle ID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690688"/>
            <a:ext cx="1016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35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Ratio by Vehicle ID (Vehicles are sorted by price)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690688"/>
            <a:ext cx="1016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9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Premium by (log) Average Vehicle Price</a:t>
            </a:r>
            <a:br>
              <a:rPr lang="en-US" dirty="0" smtClean="0"/>
            </a:br>
            <a:r>
              <a:rPr lang="en-US" dirty="0" smtClean="0"/>
              <a:t>[red = 220, green = 240, purple = 260]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690688"/>
            <a:ext cx="1016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69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Percentage of Drivers who Made a Claim by Vehicle ID (Vehicles are sorted by price)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690688"/>
            <a:ext cx="1016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8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60</Words>
  <Application>Microsoft Macintosh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Random Stuff</vt:lpstr>
      <vt:lpstr>Vehicle and Vehicle Price Exploration</vt:lpstr>
      <vt:lpstr>Total Premium Amount by Vehicle ID</vt:lpstr>
      <vt:lpstr>Total Number of Premiums by Vehicle ID</vt:lpstr>
      <vt:lpstr>Loss Ratio by Vehicle ID (Vehicles are sorted by price)</vt:lpstr>
      <vt:lpstr>Premium by (log) Average Vehicle Price [red = 220, green = 240, purple = 260]</vt:lpstr>
      <vt:lpstr>Percentage of Drivers who Made a Claim by Vehicle ID (Vehicles are sorted by price)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Voytovich, Kyle J.</dc:creator>
  <cp:lastModifiedBy>Voytovich, Kyle J.</cp:lastModifiedBy>
  <cp:revision>10</cp:revision>
  <dcterms:created xsi:type="dcterms:W3CDTF">2017-03-19T18:08:54Z</dcterms:created>
  <dcterms:modified xsi:type="dcterms:W3CDTF">2017-03-20T02:53:30Z</dcterms:modified>
</cp:coreProperties>
</file>

<file path=docProps/thumbnail.jpeg>
</file>